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533" r:id="rId3"/>
    <p:sldId id="534" r:id="rId4"/>
    <p:sldId id="535" r:id="rId5"/>
    <p:sldId id="536" r:id="rId6"/>
    <p:sldId id="477" r:id="rId7"/>
    <p:sldId id="399" r:id="rId8"/>
    <p:sldId id="409" r:id="rId9"/>
    <p:sldId id="481" r:id="rId10"/>
    <p:sldId id="482" r:id="rId11"/>
    <p:sldId id="5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30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14912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218287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84651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71770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18233</TotalTime>
  <Words>139</Words>
  <Application>Microsoft Office PowerPoint</Application>
  <PresentationFormat>Widescreen</PresentationFormat>
  <Paragraphs>46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Open Sans</vt:lpstr>
      <vt:lpstr>Segoe UI Black</vt:lpstr>
      <vt:lpstr>Office Theme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1268</cp:revision>
  <dcterms:created xsi:type="dcterms:W3CDTF">2016-07-10T03:33:26Z</dcterms:created>
  <dcterms:modified xsi:type="dcterms:W3CDTF">2022-05-09T15:34:12Z</dcterms:modified>
</cp:coreProperties>
</file>